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554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288F-959C-4C59-98AE-5B5B5D2E8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6C1F5-8521-44EA-A626-495E418D7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60CD-A524-4D05-8C56-0F636EE9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4108B-32EE-4C48-A033-DFDA236B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67051-78B3-45CB-85C8-AE8B024E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7292-F964-47E4-935D-7C2A4A63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1962C-B43D-4E6F-8C9D-B9BE3F391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CD23A-567C-425B-BE89-A8648C74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4145-1D6D-4F0B-BC67-0599728B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84A9-4008-42A2-B780-6CAE6E72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DE93E0-8228-4D4C-B567-4A38DDB34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27C93-F82D-43EA-846A-92A673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5F135-5F4B-40A4-A700-0CFA3DF7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F6471-D510-4EA8-A891-3CA81F9A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1E14-3A29-487D-B1BD-0850F132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4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9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1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2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52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2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7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4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CD0B-2542-4756-9349-39028F2E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1E39-1D30-4878-BFD7-931603AB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0ADE-23C7-4F74-B8A7-68BB9888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2796C-D71C-4A40-9E4E-ED54268B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5712C-535C-429D-83F6-999B97A6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33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7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996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208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7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83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5F1F-F48F-437E-980E-D13553F4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CDC5B-6A1D-4A99-810C-5B52CFA7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1080F-91B7-4E85-8C1B-BC3A89C7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259D-A5FB-4B4A-90FA-62E5F127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8E89-6920-4FE2-AF3B-D970CC1E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64A5-BA57-4271-B9F2-AF7DD336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3E7D-BB51-4289-BFC7-4F13DC9C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415B4-9BD6-493C-B468-9762990B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CC08-A1E8-429B-80E0-90F29797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DE8A3-32A2-4AE9-A50A-DD5821E9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3DDC7-F6AB-42A2-9BB4-1DF09A51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DA76-3425-4BB8-8158-6B4CE6F7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66F38-69DA-4F05-80DF-0A29718BB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5ABB0-4D6C-462F-9708-EFC14ACE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0AEB4-45F0-4287-B1B2-D57B41CA4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D1D77-503E-45C0-AC28-FCD7C6079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7C4FD-69DC-472B-9BB3-57179F4C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562AE9-7A13-40AF-A2B2-366D6E67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7E774-D4B5-4D3B-B28F-C4F2C069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5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5F99-E595-4530-9E8C-D2AAA2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B3981-283B-494E-8E06-7E30172D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5C9B2-B20E-4B0F-9147-8EB44CAB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C6603-4577-42BB-A350-62AD6066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73FA15-44DB-4001-9F48-2939A258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ACCAE-14F6-401F-BB2B-40B4CF4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74979-7958-49B2-838F-9945B446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0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CBD5-180F-4F75-8A05-12742127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EC817-158A-4A36-9374-4E0209B9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1B191-E626-4536-9BC5-6C2BFE1D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3F9EB-FC1D-483E-9618-E8713275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79933-CB69-4174-8101-68FF68D1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0EBA9-7932-4851-A8D3-F5677452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8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D6-5A79-4027-A35E-F9CFDFB1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ED9F1-B4A5-40ED-B826-D10B8E3A8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26CB0-AF0B-4ADD-BEB0-C9BB0E60D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D77E-99C2-456D-B533-B7D68DAF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EA70D-2406-4049-B1AD-045EB6C1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BF2DA-B045-4A38-A590-0D6E992F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D99B5-9280-4F92-B0E4-80F37F27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5673F-4EF8-44D5-876E-18E644047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4C64-3F59-4AE2-8D18-36C3AA22D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ACF1-82F6-4EFA-9401-9E1052191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552C6-3561-492F-B784-143A5F8FA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8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BC31-756C-42C2-88C8-54967B4438F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D12AB6-E61D-4C94-B48A-691ADBB1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E68EF-4708-4E9F-A551-242129F3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B94C7-373E-451A-98F6-2B6CAF6C5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69728"/>
            <a:ext cx="9144000" cy="2387600"/>
          </a:xfrm>
          <a:effectLst>
            <a:outerShdw blurRad="50800" dist="38100" dir="2700000" algn="tl" rotWithShape="0">
              <a:schemeClr val="tx1">
                <a:alpha val="86000"/>
              </a:schemeClr>
            </a:outerShdw>
          </a:effectLst>
        </p:spPr>
        <p:txBody>
          <a:bodyPr/>
          <a:lstStyle/>
          <a:p>
            <a:pPr rtl="1"/>
            <a:r>
              <a:rPr lang="fa-I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88900" dist="38100" algn="l" rotWithShape="0">
                    <a:prstClr val="black">
                      <a:alpha val="80000"/>
                    </a:prstClr>
                  </a:outerShdw>
                </a:effectLst>
                <a:cs typeface="B Titr" panose="00000700000000000000" pitchFamily="2" charset="-78"/>
              </a:rPr>
              <a:t>تاثیر امواج مغناطیسی زمین بر انسان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88900" dist="38100" algn="l" rotWithShape="0">
                  <a:prstClr val="black">
                    <a:alpha val="80000"/>
                  </a:prst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00B5A-3B91-4EBA-8CD4-5384A2C0F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9403"/>
            <a:ext cx="9144000" cy="485868"/>
          </a:xfrm>
          <a:effectLst>
            <a:outerShdw blurRad="50800" dist="38100" dir="2700000" algn="tl" rotWithShape="0">
              <a:schemeClr val="tx1">
                <a:alpha val="86000"/>
              </a:schemeClr>
            </a:outerShdw>
          </a:effectLst>
        </p:spPr>
        <p:txBody>
          <a:bodyPr/>
          <a:lstStyle/>
          <a:p>
            <a:r>
              <a:rPr lang="fa-I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88900" dist="38100" algn="l" rotWithShape="0">
                    <a:prstClr val="black">
                      <a:alpha val="80000"/>
                    </a:prstClr>
                  </a:outerShdw>
                </a:effectLst>
                <a:cs typeface="B Yekan" panose="00000400000000000000" pitchFamily="2" charset="-78"/>
              </a:rPr>
              <a:t>سپهر حکمت راد    9/2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88900" dist="38100" algn="l" rotWithShape="0">
                  <a:prstClr val="black">
                    <a:alpha val="80000"/>
                  </a:prstClr>
                </a:outerShdw>
              </a:effectLst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18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88F63-85B0-4C56-9CCF-D5687933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976" y="3798210"/>
            <a:ext cx="5074024" cy="305979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 descr="Vintage compass">
            <a:extLst>
              <a:ext uri="{FF2B5EF4-FFF2-40B4-BE49-F238E27FC236}">
                <a16:creationId xmlns:a16="http://schemas.microsoft.com/office/drawing/2014/main" id="{1FE18877-425D-4C9B-B28A-842D6DBA7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99" r="-3" b="-3"/>
          <a:stretch/>
        </p:blipFill>
        <p:spPr>
          <a:xfrm>
            <a:off x="-448236" y="-394121"/>
            <a:ext cx="11840798" cy="666045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FE6A9-DADF-4E5B-A1A3-6E1928CD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8659907" cy="1325563"/>
          </a:xfrm>
        </p:spPr>
        <p:txBody>
          <a:bodyPr/>
          <a:lstStyle/>
          <a:p>
            <a:pPr algn="r" rtl="1"/>
            <a:r>
              <a:rPr lang="fa-IR" dirty="0">
                <a:cs typeface="B Titr" panose="00000700000000000000" pitchFamily="2" charset="-78"/>
              </a:rPr>
              <a:t>بسیاری از حیوانات، میدان های مغناطیسی زمین را حس </a:t>
            </a:r>
            <a:r>
              <a:rPr lang="fa-IR" dirty="0" err="1">
                <a:cs typeface="B Titr" panose="00000700000000000000" pitchFamily="2" charset="-78"/>
              </a:rPr>
              <a:t>می‌کنند</a:t>
            </a:r>
            <a:r>
              <a:rPr lang="fa-IR" dirty="0">
                <a:cs typeface="B Titr" panose="00000700000000000000" pitchFamily="2" charset="-78"/>
              </a:rPr>
              <a:t>.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4999-F02C-4BF7-B96F-DD1A48CC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9" y="824181"/>
            <a:ext cx="4204448" cy="3362338"/>
          </a:xfrm>
        </p:spPr>
        <p:txBody>
          <a:bodyPr>
            <a:noAutofit/>
          </a:bodyPr>
          <a:lstStyle/>
          <a:p>
            <a:pPr marL="0" indent="0" algn="justLow" rtl="1">
              <a:buNone/>
            </a:pP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درک میدان مغناطیسی هم در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بی‌مهرگان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و هم در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مهره‌داران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دیده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می‌شود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و احتمالا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قابلیتی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است که از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زمان‌های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بسیار دور وجود داشته است. بعضی از پرندگان و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لاک‌پشت‌های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دریایی نیز از این قابلیت برخوردار بوده و از این حس اضافه برای کمک به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جهت‌یابی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خود استفاده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می‌کنند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.</a:t>
            </a:r>
            <a:endParaRPr lang="en-US" sz="2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8875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626"/>
            </a:gs>
            <a:gs pos="100000">
              <a:schemeClr val="accent6">
                <a:lumMod val="5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intage compass">
            <a:extLst>
              <a:ext uri="{FF2B5EF4-FFF2-40B4-BE49-F238E27FC236}">
                <a16:creationId xmlns:a16="http://schemas.microsoft.com/office/drawing/2014/main" id="{1FE18877-425D-4C9B-B28A-842D6DBA7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299" r="-3" b="-3"/>
          <a:stretch/>
        </p:blipFill>
        <p:spPr>
          <a:xfrm>
            <a:off x="-170331" y="-214828"/>
            <a:ext cx="6477913" cy="36438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88F63-85B0-4C56-9CCF-D5687933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12" y="824180"/>
            <a:ext cx="11030643" cy="665181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FE6A9-DADF-4E5B-A1A3-6E1928CD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0960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cs typeface="B Titr" panose="00000700000000000000" pitchFamily="2" charset="-78"/>
              </a:rPr>
              <a:t>بسیاری از حیوانات، میدان های مغناطیسی زمین را حس </a:t>
            </a:r>
            <a:r>
              <a:rPr lang="fa-IR" dirty="0" err="1">
                <a:cs typeface="B Titr" panose="00000700000000000000" pitchFamily="2" charset="-78"/>
              </a:rPr>
              <a:t>می‌کنند</a:t>
            </a:r>
            <a:r>
              <a:rPr lang="fa-IR" dirty="0">
                <a:cs typeface="B Titr" panose="00000700000000000000" pitchFamily="2" charset="-78"/>
              </a:rPr>
              <a:t>.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4999-F02C-4BF7-B96F-DD1A48CC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885" y="1299488"/>
            <a:ext cx="3146610" cy="2067826"/>
          </a:xfrm>
          <a:solidFill>
            <a:schemeClr val="bg1">
              <a:alpha val="25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marL="0" indent="0" algn="justLow" rtl="1">
              <a:buNone/>
            </a:pP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سگ‌ها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نیز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نسبت‌به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 میدان مغناطیسی زمین حساس هستند و هنگام دفع مدفوع، بدن خود را در راستای محور شمال-جنوب قرار </a:t>
            </a:r>
            <a:r>
              <a:rPr lang="fa-IR" sz="2600" b="0" i="0" dirty="0" err="1">
                <a:effectLst/>
                <a:latin typeface="Vazir FD"/>
                <a:cs typeface="B Yekan" panose="00000400000000000000" pitchFamily="2" charset="-78"/>
              </a:rPr>
              <a:t>می‌دهند</a:t>
            </a:r>
            <a:r>
              <a:rPr lang="fa-IR" sz="2600" b="0" i="0" dirty="0">
                <a:effectLst/>
                <a:latin typeface="Vazir FD"/>
                <a:cs typeface="B Yekan" panose="00000400000000000000" pitchFamily="2" charset="-78"/>
              </a:rPr>
              <a:t>.</a:t>
            </a:r>
            <a:endParaRPr lang="en-US" sz="2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5037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82000">
              <a:schemeClr val="accent6">
                <a:lumMod val="5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3589-3326-42F4-B7E3-2336B911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1" i="0" dirty="0">
                <a:effectLst/>
                <a:latin typeface="Sahel FD"/>
                <a:cs typeface="B Titr" panose="00000700000000000000" pitchFamily="2" charset="-78"/>
              </a:rPr>
              <a:t>برخی از </a:t>
            </a:r>
            <a:r>
              <a:rPr lang="fa-IR" b="1" i="0" dirty="0" err="1">
                <a:effectLst/>
                <a:latin typeface="Sahel FD"/>
                <a:cs typeface="B Titr" panose="00000700000000000000" pitchFamily="2" charset="-78"/>
              </a:rPr>
              <a:t>انسان‌ها</a:t>
            </a:r>
            <a:r>
              <a:rPr lang="fa-IR" b="1" i="0" dirty="0">
                <a:effectLst/>
                <a:latin typeface="Sahel FD"/>
                <a:cs typeface="B Titr" panose="00000700000000000000" pitchFamily="2" charset="-78"/>
              </a:rPr>
              <a:t> </a:t>
            </a:r>
            <a:r>
              <a:rPr lang="fa-IR" b="1" i="0" dirty="0" err="1">
                <a:effectLst/>
                <a:latin typeface="Sahel FD"/>
                <a:cs typeface="B Titr" panose="00000700000000000000" pitchFamily="2" charset="-78"/>
              </a:rPr>
              <a:t>می‌توانند</a:t>
            </a:r>
            <a:r>
              <a:rPr lang="fa-IR" b="1" i="0" dirty="0">
                <a:effectLst/>
                <a:latin typeface="Sahel FD"/>
                <a:cs typeface="B Titr" panose="00000700000000000000" pitchFamily="2" charset="-78"/>
              </a:rPr>
              <a:t> میدان مغناطیسی زمین را احساس کنند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31E1-3A92-4999-9D2B-BA39A677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412" y="1825625"/>
            <a:ext cx="5615588" cy="4992034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2400" dirty="0">
                <a:latin typeface="Vazir FD"/>
                <a:cs typeface="B Yekan" panose="00000400000000000000" pitchFamily="2" charset="-78"/>
              </a:rPr>
              <a:t>این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آزمایش‌های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یک‌ساعته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که در آن جهت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میدان‌های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مغناطیسی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به‌طور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مکرر تغییر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می‌کرد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، در تاریکی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مطلق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انجام شدند. در این آزمایش، ۳۴ فرد داوطلب بالغ در صدها آزمایش شرکت کردند. در مغز این چهار نفر، یک پاسخ قوی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دربرابر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چرخش‌های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میدان مغناطیسی آزمایشی که مشابه میدان مغناطیسی زمین بود، مشاهده شد. تحریک مغناطیسی موجب کاهش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دامنه‌ی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امواج آلفا شد، پاسخی که در آن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شرکت‌کنندگان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حتی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مدت‌ها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پس از آزمایش اولیه هنوز قابل تکرار بود. ظاهرا دو چرخش </a:t>
            </a:r>
            <a:r>
              <a:rPr lang="fa-IR" sz="2400" dirty="0" err="1">
                <a:latin typeface="Vazir FD"/>
                <a:cs typeface="B Yekan" panose="00000400000000000000" pitchFamily="2" charset="-78"/>
              </a:rPr>
              <a:t>ساده‌ی</a:t>
            </a:r>
            <a:r>
              <a:rPr lang="fa-IR" sz="2400" dirty="0">
                <a:latin typeface="Vazir FD"/>
                <a:cs typeface="B Yekan" panose="00000400000000000000" pitchFamily="2" charset="-78"/>
              </a:rPr>
              <a:t> میدان مغناطیسی آغازگر این واکنش مغزی بود.</a:t>
            </a:r>
            <a:endParaRPr lang="en-US" sz="2400" dirty="0">
              <a:latin typeface="Vazir FD"/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4A90F-F85F-4CBB-BF31-EAD0B40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005"/>
            <a:ext cx="6576412" cy="4696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5230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DF8A-F987-48D5-BB53-70942E66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68071"/>
            <a:ext cx="8596668" cy="1434353"/>
          </a:xfrm>
        </p:spPr>
        <p:txBody>
          <a:bodyPr>
            <a:normAutofit/>
          </a:bodyPr>
          <a:lstStyle/>
          <a:p>
            <a:pPr algn="ctr" rtl="1"/>
            <a:r>
              <a:rPr lang="fa-IR" sz="8000" dirty="0"/>
              <a:t>پایان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60619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</TotalTime>
  <Words>213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Sahel FD</vt:lpstr>
      <vt:lpstr>Trebuchet MS</vt:lpstr>
      <vt:lpstr>Vazir FD</vt:lpstr>
      <vt:lpstr>Wingdings 3</vt:lpstr>
      <vt:lpstr>Office Theme</vt:lpstr>
      <vt:lpstr>Facet</vt:lpstr>
      <vt:lpstr>تاثیر امواج مغناطیسی زمین بر انسان</vt:lpstr>
      <vt:lpstr>بسیاری از حیوانات، میدان های مغناطیسی زمین را حس می‌کنند.</vt:lpstr>
      <vt:lpstr>بسیاری از حیوانات، میدان های مغناطیسی زمین را حس می‌کنند.</vt:lpstr>
      <vt:lpstr>برخی از انسان‌ها می‌توانند میدان مغناطیسی زمین را احساس کنند</vt:lpstr>
      <vt:lpstr>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تاثیر امواج مغناطیسی زمین بر انسان</dc:title>
  <dc:creator>Sepehr HR</dc:creator>
  <cp:lastModifiedBy>Sepehr HR</cp:lastModifiedBy>
  <cp:revision>7</cp:revision>
  <dcterms:created xsi:type="dcterms:W3CDTF">2024-02-19T14:08:22Z</dcterms:created>
  <dcterms:modified xsi:type="dcterms:W3CDTF">2024-02-19T15:52:26Z</dcterms:modified>
</cp:coreProperties>
</file>